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1"/>
  </p:notesMasterIdLst>
  <p:sldIdLst>
    <p:sldId id="256" r:id="rId2"/>
    <p:sldId id="257" r:id="rId3"/>
    <p:sldId id="262" r:id="rId4"/>
    <p:sldId id="277" r:id="rId5"/>
    <p:sldId id="279" r:id="rId6"/>
    <p:sldId id="281" r:id="rId7"/>
    <p:sldId id="278" r:id="rId8"/>
    <p:sldId id="265" r:id="rId9"/>
    <p:sldId id="261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3BE"/>
    <a:srgbClr val="425CB3"/>
    <a:srgbClr val="7222A1"/>
    <a:srgbClr val="B13C62"/>
    <a:srgbClr val="53C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70" autoAdjust="0"/>
  </p:normalViewPr>
  <p:slideViewPr>
    <p:cSldViewPr snapToGrid="0" snapToObjects="1">
      <p:cViewPr varScale="1">
        <p:scale>
          <a:sx n="83" d="100"/>
          <a:sy n="83" d="100"/>
        </p:scale>
        <p:origin x="1435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B5088-F453-4D7D-AA77-FD9840233D5C}" type="datetimeFigureOut">
              <a:rPr lang="en-US" smtClean="0"/>
              <a:t>6/25/2016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36905-85AC-40D4-8567-9D088B0E6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16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36905-85AC-40D4-8567-9D088B0E62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162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0" cy="682556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425CB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015" y="5031409"/>
            <a:ext cx="6343650" cy="459580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23582" y="6336262"/>
            <a:ext cx="48503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mikefrobbins.com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408" y="67466"/>
            <a:ext cx="8997714" cy="4245873"/>
          </a:xfrm>
          <a:prstGeom prst="rect">
            <a:avLst/>
          </a:prstGeom>
        </p:spPr>
      </p:pic>
      <p:pic>
        <p:nvPicPr>
          <p:cNvPr id="2050" name="Picture 2" descr="C:\Users\mrobbins\AppData\Local\Temp\SNAGHTMLe5c2429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96" y="5127230"/>
            <a:ext cx="2167871" cy="16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1647296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018896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2337858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699933"/>
            <a:ext cx="5638800" cy="819150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5466" y="486943"/>
            <a:ext cx="8733065" cy="1184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100" dirty="0">
                <a:solidFill>
                  <a:schemeClr val="bg2"/>
                </a:solidFill>
              </a:rPr>
              <a:t>Start-Process ‘Demo’</a:t>
            </a:r>
          </a:p>
        </p:txBody>
      </p:sp>
    </p:spTree>
    <p:extLst>
      <p:ext uri="{BB962C8B-B14F-4D97-AF65-F5344CB8AC3E}">
        <p14:creationId xmlns:p14="http://schemas.microsoft.com/office/powerpoint/2010/main" val="2171847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98475" y="1682750"/>
            <a:ext cx="7556500" cy="467836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Consolas"/>
                <a:cs typeface="Consolas"/>
              </a:defRPr>
            </a:lvl1pPr>
            <a:lvl2pPr marL="228600" indent="0">
              <a:buNone/>
              <a:defRPr sz="1400">
                <a:latin typeface="Consolas"/>
                <a:cs typeface="Consolas"/>
              </a:defRPr>
            </a:lvl2pPr>
            <a:lvl3pPr marL="457200" indent="0">
              <a:buNone/>
              <a:defRPr sz="1400">
                <a:latin typeface="Consolas"/>
                <a:cs typeface="Consolas"/>
              </a:defRPr>
            </a:lvl3pPr>
            <a:lvl4pPr marL="685800" indent="0">
              <a:buNone/>
              <a:defRPr sz="1400">
                <a:latin typeface="Consolas"/>
                <a:cs typeface="Consolas"/>
              </a:defRPr>
            </a:lvl4pPr>
            <a:lvl5pPr marL="914400" indent="0">
              <a:buNone/>
              <a:defRPr sz="1400"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359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498474" cy="484094"/>
          </a:xfrm>
          <a:prstGeom prst="rect">
            <a:avLst/>
          </a:prstGeom>
          <a:solidFill>
            <a:srgbClr val="2473BE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98475" y="0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" y="484094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" y="968188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98474" y="484094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6949" y="0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98475" y="6423222"/>
            <a:ext cx="7556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http://mikefrobbins.com</a:t>
            </a:r>
          </a:p>
        </p:txBody>
      </p:sp>
      <p:pic>
        <p:nvPicPr>
          <p:cNvPr id="1028" name="Picture 4" descr="C:\Users\mrobbins\AppData\Local\Temp\SNAGHTMLe57a21c.PNG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102" y="6093507"/>
            <a:ext cx="914400" cy="67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705" r:id="rId5"/>
    <p:sldLayoutId id="2147483690" r:id="rId6"/>
    <p:sldLayoutId id="2147483691" r:id="rId7"/>
    <p:sldLayoutId id="2147483695" r:id="rId8"/>
    <p:sldLayoutId id="2147483706" r:id="rId9"/>
    <p:sldLayoutId id="2147483696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425CB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twitter.com/search?f=tweets&amp;vertical=default&amp;q=#PowerShell&amp;src=typd" TargetMode="External"/><Relationship Id="rId13" Type="http://schemas.openxmlformats.org/officeDocument/2006/relationships/image" Target="../media/image9.png"/><Relationship Id="rId3" Type="http://schemas.openxmlformats.org/officeDocument/2006/relationships/hyperlink" Target="http://powershell.sqlpass.org/" TargetMode="External"/><Relationship Id="rId7" Type="http://schemas.openxmlformats.org/officeDocument/2006/relationships/hyperlink" Target="http://powershell.org/wp/user-groups/" TargetMode="External"/><Relationship Id="rId12" Type="http://schemas.openxmlformats.org/officeDocument/2006/relationships/hyperlink" Target="http://www.apress.com/9781484205426" TargetMode="External"/><Relationship Id="rId2" Type="http://schemas.openxmlformats.org/officeDocument/2006/relationships/hyperlink" Target="http://powershell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owershellmagazine.com/" TargetMode="External"/><Relationship Id="rId11" Type="http://schemas.openxmlformats.org/officeDocument/2006/relationships/hyperlink" Target="https://github.com/PoshCode/PowerShellPracticeAndStyle" TargetMode="External"/><Relationship Id="rId5" Type="http://schemas.openxmlformats.org/officeDocument/2006/relationships/hyperlink" Target="http://www.microsoftvirtualacademy.com/" TargetMode="External"/><Relationship Id="rId15" Type="http://schemas.openxmlformats.org/officeDocument/2006/relationships/image" Target="../media/image10.jpeg"/><Relationship Id="rId10" Type="http://schemas.openxmlformats.org/officeDocument/2006/relationships/hyperlink" Target="http://mikefrobbins.com/" TargetMode="External"/><Relationship Id="rId4" Type="http://schemas.openxmlformats.org/officeDocument/2006/relationships/hyperlink" Target="http://www.sqlsaturday.com/" TargetMode="External"/><Relationship Id="rId9" Type="http://schemas.openxmlformats.org/officeDocument/2006/relationships/hyperlink" Target="http://github.com/" TargetMode="External"/><Relationship Id="rId14" Type="http://schemas.openxmlformats.org/officeDocument/2006/relationships/hyperlink" Target="http://www.sqlsaturday.com/515/eventhome.aspx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apien.com/books_training/Windows-PowerShell-4" TargetMode="External"/><Relationship Id="rId3" Type="http://schemas.openxmlformats.org/officeDocument/2006/relationships/hyperlink" Target="http://twitter.com/mikefrobbins" TargetMode="External"/><Relationship Id="rId7" Type="http://schemas.openxmlformats.org/officeDocument/2006/relationships/image" Target="../media/image11.png"/><Relationship Id="rId2" Type="http://schemas.openxmlformats.org/officeDocument/2006/relationships/hyperlink" Target="http://mikefrobbins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mspsug.com/" TargetMode="External"/><Relationship Id="rId11" Type="http://schemas.openxmlformats.org/officeDocument/2006/relationships/image" Target="../media/image13.png"/><Relationship Id="rId5" Type="http://schemas.openxmlformats.org/officeDocument/2006/relationships/hyperlink" Target="http://mikefrobbins.com/about/" TargetMode="External"/><Relationship Id="rId10" Type="http://schemas.openxmlformats.org/officeDocument/2006/relationships/hyperlink" Target="http://manning.com/hicks/" TargetMode="External"/><Relationship Id="rId4" Type="http://schemas.openxmlformats.org/officeDocument/2006/relationships/hyperlink" Target="http://www.linkedin.com/in/mikefrobbins" TargetMode="External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960390" y="4608206"/>
            <a:ext cx="8996471" cy="1041149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Building Unconventional</a:t>
            </a:r>
            <a:br>
              <a:rPr lang="en-US" sz="3200" dirty="0"/>
            </a:br>
            <a:r>
              <a:rPr lang="en-US" sz="3200" dirty="0"/>
              <a:t>SQL Server Tools in PowerShell</a:t>
            </a:r>
          </a:p>
        </p:txBody>
      </p:sp>
    </p:spTree>
    <p:extLst>
      <p:ext uri="{BB962C8B-B14F-4D97-AF65-F5344CB8AC3E}">
        <p14:creationId xmlns:p14="http://schemas.microsoft.com/office/powerpoint/2010/main" val="166305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Get-Help –Name ‘</a:t>
            </a:r>
            <a:r>
              <a:rPr lang="en-US" dirty="0" err="1"/>
              <a:t>about_Presenter</a:t>
            </a:r>
            <a:r>
              <a:rPr lang="en-US" dirty="0"/>
              <a:t>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3" y="1859804"/>
            <a:ext cx="7876405" cy="4144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Mike F Robbins</a:t>
            </a:r>
          </a:p>
          <a:p>
            <a:r>
              <a:rPr lang="en-US" dirty="0"/>
              <a:t>Microsoft MVP on Windows PowerShell</a:t>
            </a:r>
          </a:p>
          <a:p>
            <a:r>
              <a:rPr lang="en-US" dirty="0"/>
              <a:t>SAPIEN Technologies MVP</a:t>
            </a:r>
          </a:p>
          <a:p>
            <a:r>
              <a:rPr lang="en-US" dirty="0"/>
              <a:t>Leader &amp; Co-Founder of Mississippi PowerShell User Group</a:t>
            </a:r>
          </a:p>
          <a:p>
            <a:r>
              <a:rPr lang="en-US" dirty="0"/>
              <a:t>Co-Author of Windows PowerShell TFM 4th Edition</a:t>
            </a:r>
          </a:p>
          <a:p>
            <a:r>
              <a:rPr lang="en-US" dirty="0"/>
              <a:t>Author of Chapter 6 in the PowerShell Deep Dives book</a:t>
            </a:r>
          </a:p>
          <a:p>
            <a:r>
              <a:rPr lang="en-US" dirty="0"/>
              <a:t>Winner of the Advanced Category in the 2013 Scripting Games</a:t>
            </a:r>
          </a:p>
          <a:p>
            <a:r>
              <a:rPr lang="en-US" dirty="0"/>
              <a:t>Learn more about me @ mikefrobbins.com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85" y="1981200"/>
            <a:ext cx="826851" cy="129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418" y="1864422"/>
            <a:ext cx="893697" cy="161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2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8283061" cy="1116106"/>
          </a:xfrm>
        </p:spPr>
        <p:txBody>
          <a:bodyPr/>
          <a:lstStyle/>
          <a:p>
            <a:r>
              <a:rPr lang="en-US" dirty="0"/>
              <a:t>Write-Output ‘Questions for Audience’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495514"/>
            <a:ext cx="7556313" cy="48283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IT Pro’s</a:t>
            </a:r>
          </a:p>
          <a:p>
            <a:r>
              <a:rPr lang="en-US" dirty="0"/>
              <a:t>Developers</a:t>
            </a:r>
          </a:p>
          <a:p>
            <a:r>
              <a:rPr lang="en-US" dirty="0"/>
              <a:t>Database Administrators</a:t>
            </a:r>
          </a:p>
          <a:p>
            <a:r>
              <a:rPr lang="en-US" dirty="0"/>
              <a:t>Microsoft SQL Server</a:t>
            </a:r>
          </a:p>
          <a:p>
            <a:r>
              <a:rPr lang="en-US" dirty="0"/>
              <a:t>PowerShell</a:t>
            </a:r>
          </a:p>
          <a:p>
            <a:r>
              <a:rPr lang="en-US" dirty="0"/>
              <a:t>Transact-SQL (T-SQL)</a:t>
            </a:r>
          </a:p>
          <a:p>
            <a:r>
              <a:rPr lang="en-US" dirty="0"/>
              <a:t>.NET Framework</a:t>
            </a:r>
          </a:p>
          <a:p>
            <a:r>
              <a:rPr lang="en-US" dirty="0"/>
              <a:t>Source Control</a:t>
            </a:r>
          </a:p>
          <a:p>
            <a:r>
              <a:rPr lang="en-US" dirty="0"/>
              <a:t>Unit Testing</a:t>
            </a:r>
          </a:p>
        </p:txBody>
      </p:sp>
    </p:spTree>
    <p:extLst>
      <p:ext uri="{BB962C8B-B14F-4D97-AF65-F5344CB8AC3E}">
        <p14:creationId xmlns:p14="http://schemas.microsoft.com/office/powerpoint/2010/main" val="340534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Set-Content ‘Information to Cover’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571722"/>
            <a:ext cx="7994895" cy="45539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SQL PowerShell Module and Snap-in</a:t>
            </a:r>
          </a:p>
          <a:p>
            <a:r>
              <a:rPr lang="en-US" dirty="0"/>
              <a:t>SQL PowerShell Provider</a:t>
            </a:r>
          </a:p>
          <a:p>
            <a:r>
              <a:rPr lang="en-US" dirty="0"/>
              <a:t>SMO (SQL Management Objects)</a:t>
            </a:r>
          </a:p>
          <a:p>
            <a:r>
              <a:rPr lang="en-US" dirty="0"/>
              <a:t>.NET Framework</a:t>
            </a:r>
          </a:p>
          <a:p>
            <a:r>
              <a:rPr lang="en-US" dirty="0"/>
              <a:t>TSQL versus Cmdlets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Modules</a:t>
            </a:r>
          </a:p>
          <a:p>
            <a:r>
              <a:rPr lang="en-US" dirty="0"/>
              <a:t>Toolmaking and Automation</a:t>
            </a:r>
          </a:p>
          <a:p>
            <a:r>
              <a:rPr lang="en-US" dirty="0"/>
              <a:t>Using PowerShell to write dynamic TSQL code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03696" y="1600199"/>
            <a:ext cx="380610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14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8582152" cy="1116106"/>
          </a:xfrm>
        </p:spPr>
        <p:txBody>
          <a:bodyPr/>
          <a:lstStyle/>
          <a:p>
            <a:r>
              <a:rPr lang="en-US" dirty="0"/>
              <a:t>Install the SQL PowerShell Module (Old)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3416" y="1600200"/>
            <a:ext cx="5526617" cy="414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00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459" y="484094"/>
            <a:ext cx="8727541" cy="1116106"/>
          </a:xfrm>
        </p:spPr>
        <p:txBody>
          <a:bodyPr/>
          <a:lstStyle/>
          <a:p>
            <a:r>
              <a:rPr lang="en-US" dirty="0"/>
              <a:t>Install the SQL PowerShell Module (New)</a:t>
            </a: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6101" y="1600200"/>
            <a:ext cx="4801248" cy="414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51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Start-Process ‘Demo’</a:t>
            </a: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9381" y="1784866"/>
            <a:ext cx="5668586" cy="3868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6426" y="1600200"/>
            <a:ext cx="5654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Code: </a:t>
            </a:r>
            <a:r>
              <a:rPr lang="en-US" dirty="0">
                <a:solidFill>
                  <a:srgbClr val="FF0000"/>
                </a:solidFill>
              </a:rPr>
              <a:t>github.com/mikefrobbins/Presentations</a:t>
            </a:r>
          </a:p>
        </p:txBody>
      </p:sp>
    </p:spTree>
    <p:extLst>
      <p:ext uri="{BB962C8B-B14F-4D97-AF65-F5344CB8AC3E}">
        <p14:creationId xmlns:p14="http://schemas.microsoft.com/office/powerpoint/2010/main" val="2905623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755840" cy="1116106"/>
          </a:xfrm>
        </p:spPr>
        <p:txBody>
          <a:bodyPr/>
          <a:lstStyle/>
          <a:p>
            <a:r>
              <a:rPr lang="en-US" dirty="0"/>
              <a:t>Select-Object –Property ‘Resources’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505524"/>
            <a:ext cx="7556313" cy="4802911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PowerShell.org</a:t>
            </a:r>
            <a:endParaRPr lang="en-US" dirty="0"/>
          </a:p>
          <a:p>
            <a:r>
              <a:rPr lang="en-US" dirty="0">
                <a:hlinkClick r:id="rId3"/>
              </a:rPr>
              <a:t>PowerShell Virtual Chapter of SQL PASS</a:t>
            </a:r>
            <a:endParaRPr lang="en-US" dirty="0"/>
          </a:p>
          <a:p>
            <a:r>
              <a:rPr lang="en-US" dirty="0">
                <a:hlinkClick r:id="rId4"/>
              </a:rPr>
              <a:t>SQL Saturday Technology Events</a:t>
            </a:r>
            <a:endParaRPr lang="en-US" dirty="0">
              <a:hlinkClick r:id="rId5"/>
            </a:endParaRPr>
          </a:p>
          <a:p>
            <a:r>
              <a:rPr lang="en-US" dirty="0">
                <a:hlinkClick r:id="rId5"/>
              </a:rPr>
              <a:t>Microsoft Virtual Academy</a:t>
            </a:r>
            <a:endParaRPr lang="en-US" dirty="0"/>
          </a:p>
          <a:p>
            <a:r>
              <a:rPr lang="en-US" dirty="0">
                <a:hlinkClick r:id="rId6"/>
              </a:rPr>
              <a:t>PowerShell Magazine</a:t>
            </a:r>
            <a:endParaRPr lang="en-US" dirty="0"/>
          </a:p>
          <a:p>
            <a:r>
              <a:rPr lang="en-US" dirty="0">
                <a:hlinkClick r:id="rId7"/>
              </a:rPr>
              <a:t>User Groups</a:t>
            </a:r>
            <a:endParaRPr lang="en-US" dirty="0"/>
          </a:p>
          <a:p>
            <a:r>
              <a:rPr lang="en-US" dirty="0">
                <a:hlinkClick r:id="rId8"/>
              </a:rPr>
              <a:t>Twitter</a:t>
            </a:r>
            <a:endParaRPr lang="en-US" dirty="0"/>
          </a:p>
          <a:p>
            <a:r>
              <a:rPr lang="en-US" dirty="0">
                <a:hlinkClick r:id="rId9"/>
              </a:rPr>
              <a:t>GitHub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10"/>
              </a:rPr>
              <a:t>Blogs</a:t>
            </a:r>
            <a:endParaRPr lang="en-US" dirty="0"/>
          </a:p>
          <a:p>
            <a:r>
              <a:rPr lang="en-US" dirty="0">
                <a:hlinkClick r:id="rId11"/>
              </a:rPr>
              <a:t>PowerShell Best Practices and Style Guide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8858" y="1759021"/>
            <a:ext cx="1426464" cy="2033731"/>
          </a:xfrm>
          <a:prstGeom prst="rect">
            <a:avLst/>
          </a:prstGeom>
        </p:spPr>
      </p:pic>
      <p:pic>
        <p:nvPicPr>
          <p:cNvPr id="1028" name="Picture 4" descr="http://www.sqlsaturday.com/images/sqlsat515_print.jpg">
            <a:hlinkClick r:id="rId14"/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128" y="4118708"/>
            <a:ext cx="2791925" cy="136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92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Get-Contact –Identity ‘Presenter’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56269" cy="4140200"/>
          </a:xfrm>
        </p:spPr>
        <p:txBody>
          <a:bodyPr/>
          <a:lstStyle/>
          <a:p>
            <a:r>
              <a:rPr lang="en-US" dirty="0"/>
              <a:t>Blog: </a:t>
            </a:r>
            <a:r>
              <a:rPr lang="en-US" dirty="0">
                <a:hlinkClick r:id="rId2"/>
              </a:rPr>
              <a:t>mikefrobbins.com</a:t>
            </a:r>
            <a:r>
              <a:rPr lang="en-US" dirty="0"/>
              <a:t> (or MrPowerShell.com)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Twitter: </a:t>
            </a:r>
            <a:r>
              <a:rPr lang="en-US" dirty="0">
                <a:hlinkClick r:id="rId3"/>
              </a:rPr>
              <a:t>@</a:t>
            </a:r>
            <a:r>
              <a:rPr lang="en-US" dirty="0" err="1">
                <a:hlinkClick r:id="rId3"/>
              </a:rPr>
              <a:t>mikefrobbins</a:t>
            </a:r>
            <a:endParaRPr lang="en-US" dirty="0"/>
          </a:p>
          <a:p>
            <a:r>
              <a:rPr lang="en-US" dirty="0"/>
              <a:t>LinkedIn: </a:t>
            </a:r>
            <a:r>
              <a:rPr lang="en-US" dirty="0">
                <a:hlinkClick r:id="rId4"/>
              </a:rPr>
              <a:t>www.linkedin.com/in/mikefrobbins</a:t>
            </a:r>
            <a:endParaRPr lang="en-US" dirty="0"/>
          </a:p>
          <a:p>
            <a:r>
              <a:rPr lang="en-US" dirty="0"/>
              <a:t>E-Mail: See </a:t>
            </a:r>
            <a:r>
              <a:rPr lang="en-US" dirty="0">
                <a:hlinkClick r:id="rId5"/>
              </a:rPr>
              <a:t>mikefrobbins.com/about/</a:t>
            </a:r>
            <a:endParaRPr lang="en-US" dirty="0"/>
          </a:p>
          <a:p>
            <a:r>
              <a:rPr lang="en-US" dirty="0"/>
              <a:t>User Group: </a:t>
            </a:r>
            <a:r>
              <a:rPr lang="en-US" dirty="0">
                <a:hlinkClick r:id="rId6"/>
              </a:rPr>
              <a:t>mspsug.com</a:t>
            </a:r>
            <a:r>
              <a:rPr lang="en-US" dirty="0"/>
              <a:t> (or MsPowerShell.com)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22" y="2422990"/>
            <a:ext cx="1467522" cy="1467522"/>
          </a:xfrm>
          <a:prstGeom prst="rect">
            <a:avLst/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3487" y="1985963"/>
            <a:ext cx="1428750" cy="2038349"/>
          </a:xfrm>
          <a:prstGeom prst="rect">
            <a:avLst/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3487" y="4344988"/>
            <a:ext cx="14287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7288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PowerShellorg">
      <a:dk1>
        <a:srgbClr val="000000"/>
      </a:dk1>
      <a:lt1>
        <a:sysClr val="window" lastClr="FFFFFF"/>
      </a:lt1>
      <a:dk2>
        <a:srgbClr val="2B142D"/>
      </a:dk2>
      <a:lt2>
        <a:srgbClr val="AFCEE6"/>
      </a:lt2>
      <a:accent1>
        <a:srgbClr val="2473BE"/>
      </a:accent1>
      <a:accent2>
        <a:srgbClr val="B35B20"/>
      </a:accent2>
      <a:accent3>
        <a:srgbClr val="BB1168"/>
      </a:accent3>
      <a:accent4>
        <a:srgbClr val="BB2622"/>
      </a:accent4>
      <a:accent5>
        <a:srgbClr val="58C322"/>
      </a:accent5>
      <a:accent6>
        <a:srgbClr val="6909BE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PSHSummit_4x3</Template>
  <TotalTime>1681</TotalTime>
  <Words>215</Words>
  <Application>Microsoft Office PowerPoint</Application>
  <PresentationFormat>On-screen Show (4:3)</PresentationFormat>
  <Paragraphs>55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Consolas</vt:lpstr>
      <vt:lpstr>Rockwell</vt:lpstr>
      <vt:lpstr>Wingdings</vt:lpstr>
      <vt:lpstr>Advantage</vt:lpstr>
      <vt:lpstr>Building Unconventional SQL Server Tools in PowerShell</vt:lpstr>
      <vt:lpstr>Get-Help –Name ‘about_Presenter’</vt:lpstr>
      <vt:lpstr>Write-Output ‘Questions for Audience’</vt:lpstr>
      <vt:lpstr>Set-Content ‘Information to Cover’</vt:lpstr>
      <vt:lpstr>Install the SQL PowerShell Module (Old)</vt:lpstr>
      <vt:lpstr>Install the SQL PowerShell Module (New)</vt:lpstr>
      <vt:lpstr>Start-Process ‘Demo’</vt:lpstr>
      <vt:lpstr>Select-Object –Property ‘Resources’</vt:lpstr>
      <vt:lpstr>Get-Contact –Identity ‘Presenter’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Robbins</dc:creator>
  <cp:lastModifiedBy>Mike Robbins</cp:lastModifiedBy>
  <cp:revision>173</cp:revision>
  <dcterms:created xsi:type="dcterms:W3CDTF">2015-04-24T20:45:20Z</dcterms:created>
  <dcterms:modified xsi:type="dcterms:W3CDTF">2016-06-25T10:21:44Z</dcterms:modified>
</cp:coreProperties>
</file>